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1"/>
    <p:restoredTop sz="94745"/>
  </p:normalViewPr>
  <p:slideViewPr>
    <p:cSldViewPr snapToGrid="0" snapToObjects="1">
      <p:cViewPr varScale="1">
        <p:scale>
          <a:sx n="67" d="100"/>
          <a:sy n="67" d="100"/>
        </p:scale>
        <p:origin x="4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5F9F7A-C99E-E146-8730-F710601E6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4D61975-4023-D94E-9C06-4E4DBA8C5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BC453-1BED-9446-8DBC-740B6100A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43ED3D-D124-9E4A-854C-AFB67ADC4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4B03991-8A44-364B-8C35-E3A91762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59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5E1956-5073-A54F-A393-B3E880D60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2D8E502-DA5E-4C4D-96DF-97AD6E6424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1B846B2-D878-654C-95FE-BEA89FA5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FA8DFB-3EE5-784D-9A38-9E8C98658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7EE4E2-6853-DE45-B230-F5566A8F1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27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28F0016-0924-744E-980C-53D08FB5B2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78C5271-F925-1B49-822C-7FE283B3C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F62355-C865-9D4C-82BE-CE5B50846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02630D-F513-9A40-BEF3-9B27FC0B2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B02B49-98D0-9549-AF47-787D03C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09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048FB6-82A4-CA46-9151-461558275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8CF00B1-9814-0042-9FF2-75F6CE6F8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F15C5B-7411-D544-957B-2E1AB77D9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8994C8-EAE6-144E-AA79-717025A5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A2FE0C-C515-4443-9559-3971EFED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937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B5F4D-D57C-C54B-A88F-28D4B0445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BF6D9DC-E4D4-6342-9FFC-6C53CCB03F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14C4F0-2169-0F41-AA6C-B7E4C4B4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695CD4-FFC1-1B4C-A8B8-0DA32F167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BB4402-4EF6-B945-9004-E5FB90A84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889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463EE0-7D0D-8D42-B2AD-11B7A8AA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9C588C-4587-F04F-88A5-9D11A9F5AC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26F678-B37E-2D4B-81E7-370AB2DCCC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E0504C4-DD5C-7444-A65C-FCB60E5CC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035162-900A-544C-AFFD-36CB32EF5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C160AE-A67C-C34B-8E64-69700ED4C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776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A361F0-D4A2-5547-B312-E4BB766F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FAE528-81F0-4A4E-9ABF-1FB12701F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A809A77-395F-E047-BFE7-F570B7078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4D5C3D4-A062-B542-BCC9-BE24651E2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6810C68-FE95-A942-B7EE-144DF9767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2919F25-B6C2-4743-9209-3A146A66C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C34DB998-EED1-774C-92C7-3E056AF3F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2B8794E-813E-484B-BAF4-D6A91658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68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FE9459-83FE-C04A-A9DC-0CFDCA5DF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B2A7501-D032-894F-AAF3-C3B1A2EB3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FB80B2C-DF70-994B-8DD4-D973ABD4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E462531-34FC-0846-AF6C-98CB968ED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10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A9A94D-4236-2940-A0E4-C05BD3E66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313E3A4-B53F-8744-8D01-AE9CA3121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2D5ABBC-028F-B042-BEAC-A550F020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782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7CA7EB-8C75-B64C-9301-B83B09CC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04F50A-A90C-834F-8747-49D0F0830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B04B2A-F414-F14C-82A1-4192F658E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DBF3EBD-66E8-6540-B108-D96482DCF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DB6DB2-C362-1946-B103-327A315A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D587EF-80AE-0A40-A232-C6F029F0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89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28338-9A99-5B4A-9BCA-B4955FAD2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79CBCD1-70F2-6F4E-AE22-A4B999604D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BE9A583-58EB-2E4F-A8EA-C5817A6295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2BC122-ABEB-6A4E-ADA2-9598754DA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D688C84-6026-344A-97CE-0769B79D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A3A08D-AC2E-2049-9675-9C3A84C1F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139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FE89029-7A0B-6A4F-8E4D-4F769D82F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30A72F-860E-834E-AC92-0A9727F34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37DEDD-78EC-BE41-AE76-5DD1E8028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65A21-A75B-B74B-9081-98BA7272B3A6}" type="datetimeFigureOut">
              <a:rPr lang="fr-FR" smtClean="0"/>
              <a:t>02/05/2022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75E9E4-AA33-BD48-B263-2EB15BF168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73C0F39-5561-D245-92E1-555301CE1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A72CB-5C6C-014F-96B6-03E12D7C3633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765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ge1image51164960">
            <a:extLst>
              <a:ext uri="{FF2B5EF4-FFF2-40B4-BE49-F238E27FC236}">
                <a16:creationId xmlns:a16="http://schemas.microsoft.com/office/drawing/2014/main" id="{AEE5DC5F-8708-4546-B232-5AEFEE2D6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2"/>
          <a:stretch/>
        </p:blipFill>
        <p:spPr bwMode="auto">
          <a:xfrm>
            <a:off x="374247" y="358491"/>
            <a:ext cx="2077085" cy="926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page1image34472976">
            <a:extLst>
              <a:ext uri="{FF2B5EF4-FFF2-40B4-BE49-F238E27FC236}">
                <a16:creationId xmlns:a16="http://schemas.microsoft.com/office/drawing/2014/main" id="{EA5523CF-1841-8C48-9A0C-DE14C9DE9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278" y="196206"/>
            <a:ext cx="1191260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C96ECC-97E4-E147-9B8F-A15D2E47FE9F}"/>
              </a:ext>
            </a:extLst>
          </p:cNvPr>
          <p:cNvSpPr txBox="1"/>
          <p:nvPr/>
        </p:nvSpPr>
        <p:spPr>
          <a:xfrm>
            <a:off x="2364833" y="531341"/>
            <a:ext cx="8051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Prix littéraire 2021/2022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Sélection 5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CF9DF2C-6980-E440-B02F-3DB607A549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62" t="2255" r="17695" b="32624"/>
          <a:stretch/>
        </p:blipFill>
        <p:spPr bwMode="auto">
          <a:xfrm>
            <a:off x="2597695" y="2452554"/>
            <a:ext cx="2333262" cy="32658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5C530B9-484E-3D4C-9931-21862BDC8D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2" b="27710"/>
          <a:stretch/>
        </p:blipFill>
        <p:spPr bwMode="auto">
          <a:xfrm>
            <a:off x="5013065" y="2452553"/>
            <a:ext cx="2141122" cy="3265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A2086BD-0369-124B-B400-4A0DF6A683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700" r="2777" b="40411"/>
          <a:stretch/>
        </p:blipFill>
        <p:spPr bwMode="auto">
          <a:xfrm>
            <a:off x="9613200" y="2455001"/>
            <a:ext cx="2305338" cy="326585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D76CB95-A84E-7B47-9B8B-CF57305D3DC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6" r="6819" b="24173"/>
          <a:stretch/>
        </p:blipFill>
        <p:spPr bwMode="auto">
          <a:xfrm>
            <a:off x="123939" y="2418421"/>
            <a:ext cx="2305338" cy="32999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6C48ADA-463C-CA46-8AEC-7507D28BE9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2341" r="10346" b="30616"/>
          <a:stretch/>
        </p:blipFill>
        <p:spPr bwMode="auto">
          <a:xfrm>
            <a:off x="7273366" y="2442246"/>
            <a:ext cx="2246074" cy="32761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203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page1image51164960">
            <a:extLst>
              <a:ext uri="{FF2B5EF4-FFF2-40B4-BE49-F238E27FC236}">
                <a16:creationId xmlns:a16="http://schemas.microsoft.com/office/drawing/2014/main" id="{AEE5DC5F-8708-4546-B232-5AEFEE2D60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02"/>
          <a:stretch/>
        </p:blipFill>
        <p:spPr bwMode="auto">
          <a:xfrm>
            <a:off x="374247" y="358491"/>
            <a:ext cx="2077085" cy="9264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 descr="page1image34472976">
            <a:extLst>
              <a:ext uri="{FF2B5EF4-FFF2-40B4-BE49-F238E27FC236}">
                <a16:creationId xmlns:a16="http://schemas.microsoft.com/office/drawing/2014/main" id="{EA5523CF-1841-8C48-9A0C-DE14C9DE9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7278" y="196206"/>
            <a:ext cx="1191260" cy="103314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C96ECC-97E4-E147-9B8F-A15D2E47FE9F}"/>
              </a:ext>
            </a:extLst>
          </p:cNvPr>
          <p:cNvSpPr txBox="1"/>
          <p:nvPr/>
        </p:nvSpPr>
        <p:spPr>
          <a:xfrm>
            <a:off x="2364833" y="531341"/>
            <a:ext cx="80519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1">
                    <a:lumMod val="75000"/>
                  </a:schemeClr>
                </a:solidFill>
              </a:rPr>
              <a:t>Prix littéraire 2021/2022</a:t>
            </a:r>
          </a:p>
          <a:p>
            <a:pPr algn="ctr"/>
            <a:r>
              <a:rPr lang="fr-FR" sz="2400" dirty="0">
                <a:solidFill>
                  <a:schemeClr val="accent1">
                    <a:lumMod val="75000"/>
                  </a:schemeClr>
                </a:solidFill>
              </a:rPr>
              <a:t>Sélection 5</a:t>
            </a:r>
            <a:r>
              <a:rPr lang="fr-FR" sz="2400" baseline="3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endParaRPr lang="fr-FR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753644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6000" dirty="0">
                <a:solidFill>
                  <a:schemeClr val="accent1">
                    <a:lumMod val="75000"/>
                  </a:schemeClr>
                </a:solidFill>
              </a:rPr>
              <a:t>Les résultats</a:t>
            </a:r>
          </a:p>
          <a:p>
            <a:pPr algn="ctr"/>
            <a:endParaRPr lang="fr-FR" sz="2000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fr-FR" sz="20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Olympe de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</a:rPr>
              <a:t>Roquedor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 : 	3 votes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		Aliénor fille de Merlin :	39 votes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		</a:t>
            </a:r>
            <a:r>
              <a:rPr lang="fr-FR" sz="3200" dirty="0">
                <a:solidFill>
                  <a:srgbClr val="FF0000"/>
                </a:solidFill>
              </a:rPr>
              <a:t>Ma fugue dans les arbres :	57 votes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		Le château des Papayes :	6 votes</a:t>
            </a:r>
          </a:p>
          <a:p>
            <a:pPr>
              <a:lnSpc>
                <a:spcPct val="150000"/>
              </a:lnSpc>
            </a:pP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		L’été de </a:t>
            </a:r>
            <a:r>
              <a:rPr lang="fr-FR" sz="3200" dirty="0" err="1">
                <a:solidFill>
                  <a:schemeClr val="accent1">
                    <a:lumMod val="75000"/>
                  </a:schemeClr>
                </a:solidFill>
              </a:rPr>
              <a:t>Summerlost</a:t>
            </a:r>
            <a:r>
              <a:rPr lang="fr-FR" sz="3200" dirty="0">
                <a:solidFill>
                  <a:schemeClr val="accent1">
                    <a:lumMod val="75000"/>
                  </a:schemeClr>
                </a:solidFill>
              </a:rPr>
              <a:t> :		30 votes</a:t>
            </a:r>
          </a:p>
        </p:txBody>
      </p:sp>
    </p:spTree>
    <p:extLst>
      <p:ext uri="{BB962C8B-B14F-4D97-AF65-F5344CB8AC3E}">
        <p14:creationId xmlns:p14="http://schemas.microsoft.com/office/powerpoint/2010/main" val="284915117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Thème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alyszyk</cp:lastModifiedBy>
  <cp:revision>8</cp:revision>
  <dcterms:created xsi:type="dcterms:W3CDTF">2022-04-25T15:16:18Z</dcterms:created>
  <dcterms:modified xsi:type="dcterms:W3CDTF">2022-05-03T06:38:08Z</dcterms:modified>
</cp:coreProperties>
</file>